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13" r:id="rId1"/>
  </p:sldMasterIdLst>
  <p:notesMasterIdLst>
    <p:notesMasterId r:id="rId8"/>
  </p:notesMasterIdLst>
  <p:sldIdLst>
    <p:sldId id="256" r:id="rId2"/>
    <p:sldId id="257" r:id="rId3"/>
    <p:sldId id="258" r:id="rId4"/>
    <p:sldId id="259" r:id="rId5"/>
    <p:sldId id="260" r:id="rId6"/>
    <p:sldId id="261" r:id="rId7"/>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70" d="100"/>
          <a:sy n="70" d="100"/>
        </p:scale>
        <p:origin x="714" y="7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notesMaster" Target="notesMasters/notesMaster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theme" Target="theme/theme1.xml"/><Relationship Id="rId5" Type="http://schemas.openxmlformats.org/officeDocument/2006/relationships/slide" Target="slides/slide4.xml"/><Relationship Id="rId10"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FA300F5C-07FF-4031-8EF0-A866A95B571A}" type="datetimeFigureOut">
              <a:rPr lang="en-US" smtClean="0"/>
              <a:t>6/23/2019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80572D0-1E06-478B-BDA1-CF2418285B34}" type="slidenum">
              <a:rPr lang="en-US" smtClean="0"/>
              <a:t>‹#›</a:t>
            </a:fld>
            <a:endParaRPr lang="en-US"/>
          </a:p>
        </p:txBody>
      </p:sp>
    </p:spTree>
    <p:extLst>
      <p:ext uri="{BB962C8B-B14F-4D97-AF65-F5344CB8AC3E}">
        <p14:creationId xmlns:p14="http://schemas.microsoft.com/office/powerpoint/2010/main" val="397043667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smtClean="0">
                <a:solidFill>
                  <a:schemeClr val="tx1"/>
                </a:solidFill>
                <a:effectLst/>
                <a:latin typeface="+mn-lt"/>
                <a:ea typeface="+mn-ea"/>
                <a:cs typeface="+mn-cs"/>
              </a:rPr>
              <a:t>A cognitive ability test comprises of differed features which may include objectivity; this maintains that the test must be free of judgment regarding the traits, skills, and ability being measured.</a:t>
            </a:r>
          </a:p>
          <a:p>
            <a:r>
              <a:rPr lang="en-US" sz="1200" kern="1200" dirty="0" smtClean="0">
                <a:solidFill>
                  <a:schemeClr val="tx1"/>
                </a:solidFill>
                <a:effectLst/>
                <a:latin typeface="+mn-lt"/>
                <a:ea typeface="+mn-ea"/>
                <a:cs typeface="+mn-cs"/>
              </a:rPr>
              <a:t>Concerning reliability, the results provided by the test when administered on different persons should be consistent. Validity feature maintains that a test should give the results of what it is intended to examine. For example, if a cognitive test is developed to measure reasoning, it ought to examine reasoning, not other factors. About predictability, the teats must not be very lengthy and difficult to answer. </a:t>
            </a:r>
          </a:p>
          <a:p>
            <a:endParaRPr lang="en-US" dirty="0"/>
          </a:p>
        </p:txBody>
      </p:sp>
      <p:sp>
        <p:nvSpPr>
          <p:cNvPr id="4" name="Slide Number Placeholder 3"/>
          <p:cNvSpPr>
            <a:spLocks noGrp="1"/>
          </p:cNvSpPr>
          <p:nvPr>
            <p:ph type="sldNum" sz="quarter" idx="10"/>
          </p:nvPr>
        </p:nvSpPr>
        <p:spPr/>
        <p:txBody>
          <a:bodyPr/>
          <a:lstStyle/>
          <a:p>
            <a:fld id="{A80572D0-1E06-478B-BDA1-CF2418285B34}" type="slidenum">
              <a:rPr lang="en-US" smtClean="0"/>
              <a:t>2</a:t>
            </a:fld>
            <a:endParaRPr lang="en-US"/>
          </a:p>
        </p:txBody>
      </p:sp>
    </p:spTree>
    <p:extLst>
      <p:ext uri="{BB962C8B-B14F-4D97-AF65-F5344CB8AC3E}">
        <p14:creationId xmlns:p14="http://schemas.microsoft.com/office/powerpoint/2010/main" val="49063180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smtClean="0">
                <a:solidFill>
                  <a:schemeClr val="tx1"/>
                </a:solidFill>
                <a:effectLst/>
                <a:latin typeface="+mn-lt"/>
                <a:ea typeface="+mn-ea"/>
                <a:cs typeface="+mn-cs"/>
              </a:rPr>
              <a:t>Cognitive ability test is used when evaluating a potential employee for a particular task. Since suitable employees’ mental skills should match those needed by the organization, for example, an accountant should have good numerical reasoning as this might influence the correctness of the decision made.</a:t>
            </a:r>
            <a:endParaRPr lang="en-US" dirty="0"/>
          </a:p>
        </p:txBody>
      </p:sp>
      <p:sp>
        <p:nvSpPr>
          <p:cNvPr id="4" name="Slide Number Placeholder 3"/>
          <p:cNvSpPr>
            <a:spLocks noGrp="1"/>
          </p:cNvSpPr>
          <p:nvPr>
            <p:ph type="sldNum" sz="quarter" idx="10"/>
          </p:nvPr>
        </p:nvSpPr>
        <p:spPr/>
        <p:txBody>
          <a:bodyPr/>
          <a:lstStyle/>
          <a:p>
            <a:fld id="{A80572D0-1E06-478B-BDA1-CF2418285B34}" type="slidenum">
              <a:rPr lang="en-US" smtClean="0"/>
              <a:t>3</a:t>
            </a:fld>
            <a:endParaRPr lang="en-US"/>
          </a:p>
        </p:txBody>
      </p:sp>
    </p:spTree>
    <p:extLst>
      <p:ext uri="{BB962C8B-B14F-4D97-AF65-F5344CB8AC3E}">
        <p14:creationId xmlns:p14="http://schemas.microsoft.com/office/powerpoint/2010/main" val="209237917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Cognitive ability tests may be used for different reasons, which may include determining an individual’s capability to learn new things and apply them. Additionally, these tests are also employed to establish one’s basic brainpower, reasoning, and judgment, and that’s why they are also referred to as intelligence tests. </a:t>
            </a:r>
          </a:p>
          <a:p>
            <a:endParaRPr lang="en-US" dirty="0"/>
          </a:p>
        </p:txBody>
      </p:sp>
      <p:sp>
        <p:nvSpPr>
          <p:cNvPr id="4" name="Slide Number Placeholder 3"/>
          <p:cNvSpPr>
            <a:spLocks noGrp="1"/>
          </p:cNvSpPr>
          <p:nvPr>
            <p:ph type="sldNum" sz="quarter" idx="10"/>
          </p:nvPr>
        </p:nvSpPr>
        <p:spPr/>
        <p:txBody>
          <a:bodyPr/>
          <a:lstStyle/>
          <a:p>
            <a:fld id="{A80572D0-1E06-478B-BDA1-CF2418285B34}" type="slidenum">
              <a:rPr lang="en-US" smtClean="0"/>
              <a:t>4</a:t>
            </a:fld>
            <a:endParaRPr lang="en-US"/>
          </a:p>
        </p:txBody>
      </p:sp>
    </p:spTree>
    <p:extLst>
      <p:ext uri="{BB962C8B-B14F-4D97-AF65-F5344CB8AC3E}">
        <p14:creationId xmlns:p14="http://schemas.microsoft.com/office/powerpoint/2010/main" val="41550822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Cognitive ability tests have been applied in organizations for decades to measure employees’ job performance (</a:t>
            </a:r>
            <a:r>
              <a:rPr lang="en-US" sz="1200" kern="1200" dirty="0" err="1" smtClean="0">
                <a:solidFill>
                  <a:schemeClr val="tx1"/>
                </a:solidFill>
                <a:effectLst/>
                <a:latin typeface="+mn-lt"/>
                <a:ea typeface="+mn-ea"/>
                <a:cs typeface="+mn-cs"/>
              </a:rPr>
              <a:t>Outtz</a:t>
            </a:r>
            <a:r>
              <a:rPr lang="en-US" sz="1200" kern="1200" dirty="0" smtClean="0">
                <a:solidFill>
                  <a:schemeClr val="tx1"/>
                </a:solidFill>
                <a:effectLst/>
                <a:latin typeface="+mn-lt"/>
                <a:ea typeface="+mn-ea"/>
                <a:cs typeface="+mn-cs"/>
              </a:rPr>
              <a:t>, 2002). These tests have however met criticism since they provide huge differences in the score obtained from workers from different racial groups. For example, they discriminate African Americans who record lower scores than Whites.</a:t>
            </a:r>
          </a:p>
        </p:txBody>
      </p:sp>
      <p:sp>
        <p:nvSpPr>
          <p:cNvPr id="4" name="Slide Number Placeholder 3"/>
          <p:cNvSpPr>
            <a:spLocks noGrp="1"/>
          </p:cNvSpPr>
          <p:nvPr>
            <p:ph type="sldNum" sz="quarter" idx="10"/>
          </p:nvPr>
        </p:nvSpPr>
        <p:spPr/>
        <p:txBody>
          <a:bodyPr/>
          <a:lstStyle/>
          <a:p>
            <a:fld id="{A80572D0-1E06-478B-BDA1-CF2418285B34}" type="slidenum">
              <a:rPr lang="en-US" smtClean="0"/>
              <a:t>5</a:t>
            </a:fld>
            <a:endParaRPr lang="en-US"/>
          </a:p>
        </p:txBody>
      </p:sp>
    </p:spTree>
    <p:extLst>
      <p:ext uri="{BB962C8B-B14F-4D97-AF65-F5344CB8AC3E}">
        <p14:creationId xmlns:p14="http://schemas.microsoft.com/office/powerpoint/2010/main" val="3321125608"/>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7" name="Group 6"/>
          <p:cNvGrpSpPr/>
          <p:nvPr/>
        </p:nvGrpSpPr>
        <p:grpSpPr>
          <a:xfrm>
            <a:off x="-16934" y="0"/>
            <a:ext cx="12231160" cy="6856214"/>
            <a:chOff x="-16934" y="0"/>
            <a:chExt cx="12231160" cy="6856214"/>
          </a:xfrm>
        </p:grpSpPr>
        <p:pic>
          <p:nvPicPr>
            <p:cNvPr id="16" name="Picture 15" descr="HD-PanelTitleR1.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6" name="Rectangle 25"/>
            <p:cNvSpPr/>
            <p:nvPr/>
          </p:nvSpPr>
          <p:spPr>
            <a:xfrm>
              <a:off x="2328332" y="1540931"/>
              <a:ext cx="7543802" cy="3835401"/>
            </a:xfrm>
            <a:prstGeom prst="rect">
              <a:avLst/>
            </a:prstGeom>
            <a:noFill/>
            <a:ln w="15875">
              <a:miter lim="800000"/>
            </a:ln>
          </p:spPr>
          <p:style>
            <a:lnRef idx="1">
              <a:schemeClr val="accent1"/>
            </a:lnRef>
            <a:fillRef idx="3">
              <a:schemeClr val="accent1"/>
            </a:fillRef>
            <a:effectRef idx="2">
              <a:schemeClr val="accent1"/>
            </a:effectRef>
            <a:fontRef idx="minor">
              <a:schemeClr val="lt1"/>
            </a:fontRef>
          </p:style>
        </p:sp>
        <p:pic>
          <p:nvPicPr>
            <p:cNvPr id="17" name="Picture 16" descr="HDRibbonTitle-UniformTrim.png"/>
            <p:cNvPicPr>
              <a:picLocks noChangeAspect="1"/>
            </p:cNvPicPr>
            <p:nvPr/>
          </p:nvPicPr>
          <p:blipFill rotWithShape="1">
            <a:blip r:embed="rId3">
              <a:extLst>
                <a:ext uri="{28A0092B-C50C-407E-A947-70E740481C1C}">
                  <a14:useLocalDpi xmlns:a14="http://schemas.microsoft.com/office/drawing/2010/main" val="0"/>
                </a:ext>
              </a:extLst>
            </a:blip>
            <a:srcRect/>
            <a:stretch/>
          </p:blipFill>
          <p:spPr>
            <a:xfrm>
              <a:off x="-16934" y="3147609"/>
              <a:ext cx="2478024" cy="612648"/>
            </a:xfrm>
            <a:prstGeom prst="rect">
              <a:avLst/>
            </a:prstGeom>
          </p:spPr>
        </p:pic>
        <p:pic>
          <p:nvPicPr>
            <p:cNvPr id="20" name="Picture 19" descr="HDRibbonTitle-UniformTrim.png"/>
            <p:cNvPicPr>
              <a:picLocks noChangeAspect="1"/>
            </p:cNvPicPr>
            <p:nvPr/>
          </p:nvPicPr>
          <p:blipFill rotWithShape="1">
            <a:blip r:embed="rId3">
              <a:extLst>
                <a:ext uri="{28A0092B-C50C-407E-A947-70E740481C1C}">
                  <a14:useLocalDpi xmlns:a14="http://schemas.microsoft.com/office/drawing/2010/main" val="0"/>
                </a:ext>
              </a:extLst>
            </a:blip>
            <a:srcRect/>
            <a:stretch/>
          </p:blipFill>
          <p:spPr>
            <a:xfrm>
              <a:off x="9736202" y="3147609"/>
              <a:ext cx="2478024" cy="612648"/>
            </a:xfrm>
            <a:prstGeom prst="rect">
              <a:avLst/>
            </a:prstGeom>
          </p:spPr>
        </p:pic>
      </p:grpSp>
      <p:sp>
        <p:nvSpPr>
          <p:cNvPr id="2" name="Title 1"/>
          <p:cNvSpPr>
            <a:spLocks noGrp="1"/>
          </p:cNvSpPr>
          <p:nvPr>
            <p:ph type="ctrTitle"/>
          </p:nvPr>
        </p:nvSpPr>
        <p:spPr>
          <a:xfrm>
            <a:off x="2692398" y="1871131"/>
            <a:ext cx="6815669" cy="1515533"/>
          </a:xfrm>
        </p:spPr>
        <p:txBody>
          <a:bodyPr anchor="b">
            <a:noAutofit/>
          </a:bodyPr>
          <a:lstStyle>
            <a:lvl1pPr algn="ctr">
              <a:defRPr sz="5400">
                <a:effectLst/>
              </a:defRPr>
            </a:lvl1pPr>
          </a:lstStyle>
          <a:p>
            <a:r>
              <a:rPr lang="en-US" smtClean="0"/>
              <a:t>Click to edit Master title style</a:t>
            </a:r>
            <a:endParaRPr lang="en-US" dirty="0"/>
          </a:p>
        </p:txBody>
      </p:sp>
      <p:sp>
        <p:nvSpPr>
          <p:cNvPr id="3" name="Subtitle 2"/>
          <p:cNvSpPr>
            <a:spLocks noGrp="1"/>
          </p:cNvSpPr>
          <p:nvPr>
            <p:ph type="subTitle" idx="1"/>
          </p:nvPr>
        </p:nvSpPr>
        <p:spPr>
          <a:xfrm>
            <a:off x="2692398" y="3657597"/>
            <a:ext cx="6815669" cy="1320802"/>
          </a:xfrm>
        </p:spPr>
        <p:txBody>
          <a:bodyPr anchor="t">
            <a:normAutofit/>
          </a:bodyPr>
          <a:lstStyle>
            <a:lvl1pPr marL="0" indent="0" algn="ctr">
              <a:buNone/>
              <a:defRPr sz="210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a:xfrm>
            <a:off x="7983232" y="5037663"/>
            <a:ext cx="897467" cy="279400"/>
          </a:xfrm>
        </p:spPr>
        <p:txBody>
          <a:bodyPr/>
          <a:lstStyle/>
          <a:p>
            <a:fld id="{8EF0CFB8-3692-4DCC-B541-CD0DA013E5A6}" type="datetimeFigureOut">
              <a:rPr lang="en-US" smtClean="0"/>
              <a:t>6/23/2019</a:t>
            </a:fld>
            <a:endParaRPr lang="en-US"/>
          </a:p>
        </p:txBody>
      </p:sp>
      <p:sp>
        <p:nvSpPr>
          <p:cNvPr id="5" name="Footer Placeholder 4"/>
          <p:cNvSpPr>
            <a:spLocks noGrp="1"/>
          </p:cNvSpPr>
          <p:nvPr>
            <p:ph type="ftr" sz="quarter" idx="11"/>
          </p:nvPr>
        </p:nvSpPr>
        <p:spPr>
          <a:xfrm>
            <a:off x="2692397" y="5037663"/>
            <a:ext cx="5214635" cy="279400"/>
          </a:xfrm>
        </p:spPr>
        <p:txBody>
          <a:bodyPr/>
          <a:lstStyle/>
          <a:p>
            <a:endParaRPr lang="en-US"/>
          </a:p>
        </p:txBody>
      </p:sp>
      <p:sp>
        <p:nvSpPr>
          <p:cNvPr id="6" name="Slide Number Placeholder 5"/>
          <p:cNvSpPr>
            <a:spLocks noGrp="1"/>
          </p:cNvSpPr>
          <p:nvPr>
            <p:ph type="sldNum" sz="quarter" idx="12"/>
          </p:nvPr>
        </p:nvSpPr>
        <p:spPr>
          <a:xfrm>
            <a:off x="8956900" y="5037663"/>
            <a:ext cx="551167" cy="279400"/>
          </a:xfrm>
        </p:spPr>
        <p:txBody>
          <a:bodyPr/>
          <a:lstStyle/>
          <a:p>
            <a:fld id="{44890BDB-24F4-458C-8696-D161AD6C6267}" type="slidenum">
              <a:rPr lang="en-US" smtClean="0"/>
              <a:t>‹#›</a:t>
            </a:fld>
            <a:endParaRPr lang="en-US"/>
          </a:p>
        </p:txBody>
      </p:sp>
      <p:cxnSp>
        <p:nvCxnSpPr>
          <p:cNvPr id="15" name="Straight Connector 14"/>
          <p:cNvCxnSpPr/>
          <p:nvPr/>
        </p:nvCxnSpPr>
        <p:spPr>
          <a:xfrm>
            <a:off x="2692399" y="3522131"/>
            <a:ext cx="6815668" cy="0"/>
          </a:xfrm>
          <a:prstGeom prst="line">
            <a:avLst/>
          </a:prstGeom>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12193479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cxnSp>
        <p:nvCxnSpPr>
          <p:cNvPr id="7" name="Straight Connector 6"/>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8EF0CFB8-3692-4DCC-B541-CD0DA013E5A6}" type="datetimeFigureOut">
              <a:rPr lang="en-US" smtClean="0"/>
              <a:t>6/23/2019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4890BDB-24F4-458C-8696-D161AD6C6267}" type="slidenum">
              <a:rPr lang="en-US" smtClean="0"/>
              <a:t>‹#›</a:t>
            </a:fld>
            <a:endParaRPr lang="en-US"/>
          </a:p>
        </p:txBody>
      </p:sp>
    </p:spTree>
    <p:extLst>
      <p:ext uri="{BB962C8B-B14F-4D97-AF65-F5344CB8AC3E}">
        <p14:creationId xmlns:p14="http://schemas.microsoft.com/office/powerpoint/2010/main" val="299319892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2015069" y="1752606"/>
            <a:ext cx="8158688" cy="1822514"/>
          </a:xfrm>
        </p:spPr>
        <p:txBody>
          <a:bodyPr anchor="b">
            <a:normAutofit/>
          </a:bodyPr>
          <a:lstStyle>
            <a:lvl1pPr algn="ctr">
              <a:defRPr sz="44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2015067" y="3846051"/>
            <a:ext cx="8158690" cy="954547"/>
          </a:xfrm>
        </p:spPr>
        <p:txBody>
          <a:bodyPr anchor="t">
            <a:normAutofit/>
          </a:bodyPr>
          <a:lstStyle>
            <a:lvl1pPr marL="0" indent="0" algn="ctr">
              <a:buNone/>
              <a:defRPr sz="24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8EF0CFB8-3692-4DCC-B541-CD0DA013E5A6}" type="datetimeFigureOut">
              <a:rPr lang="en-US" smtClean="0"/>
              <a:t>6/23/2019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4890BDB-24F4-458C-8696-D161AD6C6267}" type="slidenum">
              <a:rPr lang="en-US" smtClean="0"/>
              <a:t>‹#›</a:t>
            </a:fld>
            <a:endParaRPr lang="en-US"/>
          </a:p>
        </p:txBody>
      </p:sp>
      <p:cxnSp>
        <p:nvCxnSpPr>
          <p:cNvPr id="16" name="Straight Connector 15"/>
          <p:cNvCxnSpPr/>
          <p:nvPr/>
        </p:nvCxnSpPr>
        <p:spPr>
          <a:xfrm>
            <a:off x="2012723" y="3710585"/>
            <a:ext cx="8163380"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55409592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cxnSp>
        <p:nvCxnSpPr>
          <p:cNvPr id="8" name="Straight Connector 7"/>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1298448" y="2560320"/>
            <a:ext cx="4718304" cy="3310128"/>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6181344" y="2560320"/>
            <a:ext cx="4718304" cy="3310128"/>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8EF0CFB8-3692-4DCC-B541-CD0DA013E5A6}" type="datetimeFigureOut">
              <a:rPr lang="en-US" smtClean="0"/>
              <a:t>6/23/2019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4890BDB-24F4-458C-8696-D161AD6C6267}" type="slidenum">
              <a:rPr lang="en-US" smtClean="0"/>
              <a:t>‹#›</a:t>
            </a:fld>
            <a:endParaRPr lang="en-US"/>
          </a:p>
        </p:txBody>
      </p:sp>
    </p:spTree>
    <p:extLst>
      <p:ext uri="{BB962C8B-B14F-4D97-AF65-F5344CB8AC3E}">
        <p14:creationId xmlns:p14="http://schemas.microsoft.com/office/powerpoint/2010/main" val="267894278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dirty="0"/>
          </a:p>
        </p:txBody>
      </p:sp>
      <p:sp>
        <p:nvSpPr>
          <p:cNvPr id="3" name="Text Placeholder 2"/>
          <p:cNvSpPr>
            <a:spLocks noGrp="1"/>
          </p:cNvSpPr>
          <p:nvPr>
            <p:ph type="body" idx="1"/>
          </p:nvPr>
        </p:nvSpPr>
        <p:spPr>
          <a:xfrm>
            <a:off x="1295400" y="2658533"/>
            <a:ext cx="4718304" cy="576262"/>
          </a:xfrm>
        </p:spPr>
        <p:txBody>
          <a:bodyPr anchor="b">
            <a:noAutofit/>
          </a:bodyPr>
          <a:lstStyle>
            <a:lvl1pPr marL="0" indent="0">
              <a:spcBef>
                <a:spcPts val="672"/>
              </a:spcBef>
              <a:spcAft>
                <a:spcPts val="600"/>
              </a:spcAft>
              <a:buNone/>
              <a:defRPr sz="28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1295400" y="3243262"/>
            <a:ext cx="4718304" cy="2632605"/>
          </a:xfrm>
        </p:spPr>
        <p:txBody>
          <a:bodyPr anchor="t">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6180670" y="2658533"/>
            <a:ext cx="4718304" cy="576262"/>
          </a:xfrm>
        </p:spPr>
        <p:txBody>
          <a:bodyPr anchor="b">
            <a:noAutofit/>
          </a:bodyPr>
          <a:lstStyle>
            <a:lvl1pPr marL="0" indent="0">
              <a:spcBef>
                <a:spcPts val="672"/>
              </a:spcBef>
              <a:spcAft>
                <a:spcPts val="600"/>
              </a:spcAft>
              <a:buNone/>
              <a:defRPr sz="28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180670" y="3243262"/>
            <a:ext cx="4718304" cy="2632605"/>
          </a:xfrm>
        </p:spPr>
        <p:txBody>
          <a:bodyPr anchor="t">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8EF0CFB8-3692-4DCC-B541-CD0DA013E5A6}" type="datetimeFigureOut">
              <a:rPr lang="en-US" smtClean="0"/>
              <a:t>6/23/2019</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44890BDB-24F4-458C-8696-D161AD6C6267}" type="slidenum">
              <a:rPr lang="en-US" smtClean="0"/>
              <a:t>‹#›</a:t>
            </a:fld>
            <a:endParaRPr lang="en-US"/>
          </a:p>
        </p:txBody>
      </p:sp>
      <p:cxnSp>
        <p:nvCxnSpPr>
          <p:cNvPr id="18" name="Straight Connector 17"/>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69724447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8EF0CFB8-3692-4DCC-B541-CD0DA013E5A6}" type="datetimeFigureOut">
              <a:rPr lang="en-US" smtClean="0"/>
              <a:t>6/23/2019</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44890BDB-24F4-458C-8696-D161AD6C6267}" type="slidenum">
              <a:rPr lang="en-US" smtClean="0"/>
              <a:t>‹#›</a:t>
            </a:fld>
            <a:endParaRPr lang="en-US"/>
          </a:p>
        </p:txBody>
      </p:sp>
      <p:cxnSp>
        <p:nvCxnSpPr>
          <p:cNvPr id="14" name="Straight Connector 13"/>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72214690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EF0CFB8-3692-4DCC-B541-CD0DA013E5A6}" type="datetimeFigureOut">
              <a:rPr lang="en-US" smtClean="0"/>
              <a:t>6/23/2019</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44890BDB-24F4-458C-8696-D161AD6C6267}" type="slidenum">
              <a:rPr lang="en-US" smtClean="0"/>
              <a:t>‹#›</a:t>
            </a:fld>
            <a:endParaRPr lang="en-US"/>
          </a:p>
        </p:txBody>
      </p:sp>
    </p:spTree>
    <p:extLst>
      <p:ext uri="{BB962C8B-B14F-4D97-AF65-F5344CB8AC3E}">
        <p14:creationId xmlns:p14="http://schemas.microsoft.com/office/powerpoint/2010/main" val="93113825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293811" y="1388534"/>
            <a:ext cx="3718455" cy="1371600"/>
          </a:xfrm>
        </p:spPr>
        <p:txBody>
          <a:bodyPr anchor="b">
            <a:normAutofit/>
          </a:bodyPr>
          <a:lstStyle>
            <a:lvl1pPr algn="ctr">
              <a:defRPr sz="2400" b="0"/>
            </a:lvl1pPr>
          </a:lstStyle>
          <a:p>
            <a:r>
              <a:rPr lang="en-US" smtClean="0"/>
              <a:t>Click to edit Master title style</a:t>
            </a:r>
            <a:endParaRPr lang="en-US" dirty="0"/>
          </a:p>
        </p:txBody>
      </p:sp>
      <p:sp>
        <p:nvSpPr>
          <p:cNvPr id="3" name="Content Placeholder 2"/>
          <p:cNvSpPr>
            <a:spLocks noGrp="1"/>
          </p:cNvSpPr>
          <p:nvPr>
            <p:ph idx="1"/>
          </p:nvPr>
        </p:nvSpPr>
        <p:spPr>
          <a:xfrm>
            <a:off x="5418668" y="982131"/>
            <a:ext cx="5469466" cy="4893735"/>
          </a:xfrm>
        </p:spPr>
        <p:txBody>
          <a:bodyPr anchor="ct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1293811" y="3031065"/>
            <a:ext cx="3718455" cy="2438404"/>
          </a:xfrm>
        </p:spPr>
        <p:txBody>
          <a:bodyPr anchor="t">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8EF0CFB8-3692-4DCC-B541-CD0DA013E5A6}" type="datetimeFigureOut">
              <a:rPr lang="en-US" smtClean="0"/>
              <a:t>6/23/2019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4890BDB-24F4-458C-8696-D161AD6C6267}" type="slidenum">
              <a:rPr lang="en-US" smtClean="0"/>
              <a:t>‹#›</a:t>
            </a:fld>
            <a:endParaRPr lang="en-US"/>
          </a:p>
        </p:txBody>
      </p:sp>
      <p:cxnSp>
        <p:nvCxnSpPr>
          <p:cNvPr id="16" name="Straight Connector 15"/>
          <p:cNvCxnSpPr/>
          <p:nvPr/>
        </p:nvCxnSpPr>
        <p:spPr>
          <a:xfrm>
            <a:off x="1396169" y="2912533"/>
            <a:ext cx="35144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69399513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295399" y="1883832"/>
            <a:ext cx="6241816" cy="1371600"/>
          </a:xfrm>
        </p:spPr>
        <p:txBody>
          <a:bodyPr anchor="b">
            <a:normAutofit/>
          </a:bodyPr>
          <a:lstStyle>
            <a:lvl1pPr algn="ctr">
              <a:defRPr sz="2800" b="0"/>
            </a:lvl1pPr>
          </a:lstStyle>
          <a:p>
            <a:r>
              <a:rPr lang="en-US" smtClean="0"/>
              <a:t>Click to edit Master title style</a:t>
            </a:r>
            <a:endParaRPr lang="en-US" dirty="0"/>
          </a:p>
        </p:txBody>
      </p:sp>
      <p:sp>
        <p:nvSpPr>
          <p:cNvPr id="17" name="Picture Placeholder 2"/>
          <p:cNvSpPr>
            <a:spLocks noGrp="1" noChangeAspect="1"/>
          </p:cNvSpPr>
          <p:nvPr>
            <p:ph type="pic" idx="1"/>
          </p:nvPr>
        </p:nvSpPr>
        <p:spPr>
          <a:xfrm>
            <a:off x="8094831" y="1041400"/>
            <a:ext cx="3063347" cy="4775200"/>
          </a:xfrm>
          <a:prstGeom prst="roundRect">
            <a:avLst>
              <a:gd name="adj" fmla="val 0"/>
            </a:avLst>
          </a:prstGeom>
          <a:ln w="57150" cmpd="thickThin">
            <a:solidFill>
              <a:schemeClr val="tx1">
                <a:lumMod val="50000"/>
                <a:lumOff val="50000"/>
              </a:schemeClr>
            </a:solidFill>
            <a:miter lim="800000"/>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4" name="Text Placeholder 3"/>
          <p:cNvSpPr>
            <a:spLocks noGrp="1"/>
          </p:cNvSpPr>
          <p:nvPr>
            <p:ph type="body" sz="half" idx="2"/>
          </p:nvPr>
        </p:nvSpPr>
        <p:spPr>
          <a:xfrm>
            <a:off x="1295399" y="3255432"/>
            <a:ext cx="6241816" cy="1828800"/>
          </a:xfrm>
        </p:spPr>
        <p:txBody>
          <a:bodyPr anchor="t">
            <a:normAutofit/>
          </a:bodyPr>
          <a:lstStyle>
            <a:lvl1pPr marL="0" indent="0" algn="ctr">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8EF0CFB8-3692-4DCC-B541-CD0DA013E5A6}" type="datetimeFigureOut">
              <a:rPr lang="en-US" smtClean="0"/>
              <a:t>6/23/2019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4890BDB-24F4-458C-8696-D161AD6C6267}" type="slidenum">
              <a:rPr lang="en-US" smtClean="0"/>
              <a:t>‹#›</a:t>
            </a:fld>
            <a:endParaRPr lang="en-US"/>
          </a:p>
        </p:txBody>
      </p:sp>
    </p:spTree>
    <p:extLst>
      <p:ext uri="{BB962C8B-B14F-4D97-AF65-F5344CB8AC3E}">
        <p14:creationId xmlns:p14="http://schemas.microsoft.com/office/powerpoint/2010/main" val="279856458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295401" y="4815415"/>
            <a:ext cx="9609666" cy="566738"/>
          </a:xfrm>
        </p:spPr>
        <p:txBody>
          <a:bodyPr anchor="b">
            <a:normAutofit/>
          </a:bodyPr>
          <a:lstStyle>
            <a:lvl1pPr algn="ctr">
              <a:defRPr sz="2400" b="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1041427" y="1041399"/>
            <a:ext cx="10105972" cy="3335869"/>
          </a:xfrm>
          <a:prstGeom prst="roundRect">
            <a:avLst>
              <a:gd name="adj" fmla="val 0"/>
            </a:avLst>
          </a:prstGeom>
          <a:ln w="57150" cmpd="thickThin">
            <a:solidFill>
              <a:schemeClr val="tx1">
                <a:lumMod val="50000"/>
                <a:lumOff val="50000"/>
              </a:schemeClr>
            </a:solidFill>
            <a:miter lim="800000"/>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4" name="Text Placeholder 3"/>
          <p:cNvSpPr>
            <a:spLocks noGrp="1"/>
          </p:cNvSpPr>
          <p:nvPr>
            <p:ph type="body" sz="half" idx="2"/>
          </p:nvPr>
        </p:nvSpPr>
        <p:spPr>
          <a:xfrm>
            <a:off x="1295401" y="5382153"/>
            <a:ext cx="9609666" cy="493712"/>
          </a:xfrm>
        </p:spPr>
        <p:txBody>
          <a:bodyPr>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8EF0CFB8-3692-4DCC-B541-CD0DA013E5A6}" type="datetimeFigureOut">
              <a:rPr lang="en-US" smtClean="0"/>
              <a:t>6/23/2019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4890BDB-24F4-458C-8696-D161AD6C6267}" type="slidenum">
              <a:rPr lang="en-US" smtClean="0"/>
              <a:t>‹#›</a:t>
            </a:fld>
            <a:endParaRPr lang="en-US"/>
          </a:p>
        </p:txBody>
      </p:sp>
    </p:spTree>
    <p:extLst>
      <p:ext uri="{BB962C8B-B14F-4D97-AF65-F5344CB8AC3E}">
        <p14:creationId xmlns:p14="http://schemas.microsoft.com/office/powerpoint/2010/main" val="238908211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1303868" y="982132"/>
            <a:ext cx="9592732" cy="2954868"/>
          </a:xfrm>
        </p:spPr>
        <p:txBody>
          <a:bodyPr anchor="ctr">
            <a:normAutofit/>
          </a:bodyPr>
          <a:lstStyle>
            <a:lvl1pPr algn="ctr">
              <a:defRPr sz="32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1303868" y="4343399"/>
            <a:ext cx="9592732" cy="1532467"/>
          </a:xfrm>
        </p:spPr>
        <p:txBody>
          <a:bodyPr anchor="ctr">
            <a:normAutofit/>
          </a:bodyPr>
          <a:lstStyle>
            <a:lvl1pPr marL="0" indent="0" algn="ct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8EF0CFB8-3692-4DCC-B541-CD0DA013E5A6}" type="datetimeFigureOut">
              <a:rPr lang="en-US" smtClean="0"/>
              <a:t>6/23/2019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4890BDB-24F4-458C-8696-D161AD6C6267}" type="slidenum">
              <a:rPr lang="en-US" smtClean="0"/>
              <a:t>‹#›</a:t>
            </a:fld>
            <a:endParaRPr lang="en-US"/>
          </a:p>
        </p:txBody>
      </p:sp>
      <p:cxnSp>
        <p:nvCxnSpPr>
          <p:cNvPr id="15" name="Straight Connector 14"/>
          <p:cNvCxnSpPr/>
          <p:nvPr/>
        </p:nvCxnSpPr>
        <p:spPr>
          <a:xfrm>
            <a:off x="1396169" y="4140199"/>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06163223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446213" y="982132"/>
            <a:ext cx="9296398" cy="2370668"/>
          </a:xfrm>
        </p:spPr>
        <p:txBody>
          <a:bodyPr anchor="ctr">
            <a:normAutofit/>
          </a:bodyPr>
          <a:lstStyle>
            <a:lvl1pPr algn="ctr">
              <a:defRPr sz="3200" b="0" cap="none">
                <a:solidFill>
                  <a:schemeClr val="tx1"/>
                </a:solidFill>
              </a:defRPr>
            </a:lvl1pPr>
          </a:lstStyle>
          <a:p>
            <a:r>
              <a:rPr lang="en-US" smtClean="0"/>
              <a:t>Click to edit Master title style</a:t>
            </a:r>
            <a:endParaRPr lang="en-US" dirty="0"/>
          </a:p>
        </p:txBody>
      </p:sp>
      <p:sp>
        <p:nvSpPr>
          <p:cNvPr id="10" name="Text Placeholder 9"/>
          <p:cNvSpPr>
            <a:spLocks noGrp="1"/>
          </p:cNvSpPr>
          <p:nvPr>
            <p:ph type="body" sz="quarter" idx="13"/>
          </p:nvPr>
        </p:nvSpPr>
        <p:spPr>
          <a:xfrm>
            <a:off x="1674812" y="3352800"/>
            <a:ext cx="8839202" cy="584200"/>
          </a:xfrm>
        </p:spPr>
        <p:txBody>
          <a:bodyPr anchor="ctr">
            <a:normAutofit/>
          </a:bodyPr>
          <a:lstStyle>
            <a:lvl1pPr marL="0" indent="0" algn="r">
              <a:buFontTx/>
              <a:buNone/>
              <a:defRPr sz="2000"/>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Click to edit Master text styles</a:t>
            </a:r>
          </a:p>
        </p:txBody>
      </p:sp>
      <p:sp>
        <p:nvSpPr>
          <p:cNvPr id="3" name="Text Placeholder 2"/>
          <p:cNvSpPr>
            <a:spLocks noGrp="1"/>
          </p:cNvSpPr>
          <p:nvPr>
            <p:ph type="body" idx="1"/>
          </p:nvPr>
        </p:nvSpPr>
        <p:spPr>
          <a:xfrm>
            <a:off x="1295401" y="4343399"/>
            <a:ext cx="9609666" cy="1532467"/>
          </a:xfrm>
        </p:spPr>
        <p:txBody>
          <a:bodyPr anchor="ctr">
            <a:normAutofit/>
          </a:bodyPr>
          <a:lstStyle>
            <a:lvl1pPr marL="0" indent="0" algn="ct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8EF0CFB8-3692-4DCC-B541-CD0DA013E5A6}" type="datetimeFigureOut">
              <a:rPr lang="en-US" smtClean="0"/>
              <a:t>6/23/2019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4890BDB-24F4-458C-8696-D161AD6C6267}" type="slidenum">
              <a:rPr lang="en-US" smtClean="0"/>
              <a:t>‹#›</a:t>
            </a:fld>
            <a:endParaRPr lang="en-US"/>
          </a:p>
        </p:txBody>
      </p:sp>
      <p:sp>
        <p:nvSpPr>
          <p:cNvPr id="14" name="TextBox 13"/>
          <p:cNvSpPr txBox="1"/>
          <p:nvPr/>
        </p:nvSpPr>
        <p:spPr>
          <a:xfrm>
            <a:off x="862013" y="879961"/>
            <a:ext cx="609600" cy="584776"/>
          </a:xfrm>
          <a:prstGeom prst="rect">
            <a:avLst/>
          </a:prstGeom>
        </p:spPr>
        <p:txBody>
          <a:bodyPr vert="horz" lIns="91440" tIns="45720" rIns="91440" bIns="45720" rtlCol="0" anchor="ctr">
            <a:noAutofit/>
          </a:bodyPr>
          <a:lstStyle/>
          <a:p>
            <a:pPr lvl="0"/>
            <a:r>
              <a:rPr lang="en-US" sz="8000" dirty="0">
                <a:solidFill>
                  <a:schemeClr val="tx1"/>
                </a:solidFill>
                <a:effectLst/>
              </a:rPr>
              <a:t>“</a:t>
            </a:r>
          </a:p>
        </p:txBody>
      </p:sp>
      <p:sp>
        <p:nvSpPr>
          <p:cNvPr id="15" name="TextBox 14"/>
          <p:cNvSpPr txBox="1"/>
          <p:nvPr/>
        </p:nvSpPr>
        <p:spPr>
          <a:xfrm>
            <a:off x="10600267" y="2827870"/>
            <a:ext cx="609600" cy="584776"/>
          </a:xfrm>
          <a:prstGeom prst="rect">
            <a:avLst/>
          </a:prstGeom>
        </p:spPr>
        <p:txBody>
          <a:bodyPr vert="horz" lIns="91440" tIns="45720" rIns="91440" bIns="45720" rtlCol="0" anchor="ctr">
            <a:noAutofit/>
          </a:bodyPr>
          <a:lstStyle/>
          <a:p>
            <a:pPr lvl="0" algn="r"/>
            <a:r>
              <a:rPr lang="en-US" sz="8000" dirty="0">
                <a:solidFill>
                  <a:schemeClr val="tx1"/>
                </a:solidFill>
                <a:effectLst/>
              </a:rPr>
              <a:t>”</a:t>
            </a:r>
          </a:p>
        </p:txBody>
      </p:sp>
      <p:cxnSp>
        <p:nvCxnSpPr>
          <p:cNvPr id="19" name="Straight Connector 18"/>
          <p:cNvCxnSpPr/>
          <p:nvPr/>
        </p:nvCxnSpPr>
        <p:spPr>
          <a:xfrm>
            <a:off x="1396169" y="4140199"/>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342801964"/>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1295402" y="3308581"/>
            <a:ext cx="9609668" cy="1468800"/>
          </a:xfrm>
        </p:spPr>
        <p:txBody>
          <a:bodyPr anchor="b">
            <a:normAutofit/>
          </a:bodyPr>
          <a:lstStyle>
            <a:lvl1pPr algn="l">
              <a:defRPr sz="32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1295401" y="4777381"/>
            <a:ext cx="9609668" cy="860400"/>
          </a:xfrm>
        </p:spPr>
        <p:txBody>
          <a:bodyPr anchor="t">
            <a:normAutofit/>
          </a:bodyPr>
          <a:lstStyle>
            <a:lvl1pPr marL="0" indent="0" algn="l">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8EF0CFB8-3692-4DCC-B541-CD0DA013E5A6}" type="datetimeFigureOut">
              <a:rPr lang="en-US" smtClean="0"/>
              <a:t>6/23/2019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4890BDB-24F4-458C-8696-D161AD6C6267}" type="slidenum">
              <a:rPr lang="en-US" smtClean="0"/>
              <a:t>‹#›</a:t>
            </a:fld>
            <a:endParaRPr lang="en-US"/>
          </a:p>
        </p:txBody>
      </p:sp>
    </p:spTree>
    <p:extLst>
      <p:ext uri="{BB962C8B-B14F-4D97-AF65-F5344CB8AC3E}">
        <p14:creationId xmlns:p14="http://schemas.microsoft.com/office/powerpoint/2010/main" val="300446351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1446213" y="982132"/>
            <a:ext cx="9296398" cy="2243668"/>
          </a:xfrm>
        </p:spPr>
        <p:txBody>
          <a:bodyPr anchor="ctr">
            <a:normAutofit/>
          </a:bodyPr>
          <a:lstStyle>
            <a:lvl1pPr algn="ctr">
              <a:defRPr sz="3200" b="0" cap="none">
                <a:solidFill>
                  <a:schemeClr val="tx1"/>
                </a:solidFill>
              </a:defRPr>
            </a:lvl1pPr>
          </a:lstStyle>
          <a:p>
            <a:r>
              <a:rPr lang="en-US" smtClean="0"/>
              <a:t>Click to edit Master title style</a:t>
            </a:r>
            <a:endParaRPr lang="en-US" dirty="0"/>
          </a:p>
        </p:txBody>
      </p:sp>
      <p:sp>
        <p:nvSpPr>
          <p:cNvPr id="23" name="Text Placeholder 2"/>
          <p:cNvSpPr>
            <a:spLocks noGrp="1"/>
          </p:cNvSpPr>
          <p:nvPr>
            <p:ph type="body" idx="13"/>
          </p:nvPr>
        </p:nvSpPr>
        <p:spPr>
          <a:xfrm>
            <a:off x="1295401" y="3639312"/>
            <a:ext cx="9609668" cy="886968"/>
          </a:xfrm>
        </p:spPr>
        <p:txBody>
          <a:bodyPr anchor="b">
            <a:normAutofit/>
          </a:bodyPr>
          <a:lstStyle>
            <a:lvl1pPr marL="0" indent="0" algn="l">
              <a:spcBef>
                <a:spcPts val="0"/>
              </a:spcBef>
              <a:buNone/>
              <a:defRPr sz="24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3" name="Text Placeholder 2"/>
          <p:cNvSpPr>
            <a:spLocks noGrp="1"/>
          </p:cNvSpPr>
          <p:nvPr>
            <p:ph type="body" idx="1"/>
          </p:nvPr>
        </p:nvSpPr>
        <p:spPr>
          <a:xfrm>
            <a:off x="1295401" y="4529667"/>
            <a:ext cx="9609668" cy="1346200"/>
          </a:xfrm>
        </p:spPr>
        <p:txBody>
          <a:bodyPr anchor="t">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8EF0CFB8-3692-4DCC-B541-CD0DA013E5A6}" type="datetimeFigureOut">
              <a:rPr lang="en-US" smtClean="0"/>
              <a:t>6/23/2019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4890BDB-24F4-458C-8696-D161AD6C6267}" type="slidenum">
              <a:rPr lang="en-US" smtClean="0"/>
              <a:t>‹#›</a:t>
            </a:fld>
            <a:endParaRPr lang="en-US"/>
          </a:p>
        </p:txBody>
      </p:sp>
      <p:sp>
        <p:nvSpPr>
          <p:cNvPr id="12" name="TextBox 11"/>
          <p:cNvSpPr txBox="1"/>
          <p:nvPr/>
        </p:nvSpPr>
        <p:spPr>
          <a:xfrm>
            <a:off x="862013" y="879961"/>
            <a:ext cx="609600" cy="584776"/>
          </a:xfrm>
          <a:prstGeom prst="rect">
            <a:avLst/>
          </a:prstGeom>
        </p:spPr>
        <p:txBody>
          <a:bodyPr vert="horz" lIns="91440" tIns="45720" rIns="91440" bIns="45720" rtlCol="0" anchor="ctr">
            <a:noAutofit/>
          </a:bodyPr>
          <a:lstStyle/>
          <a:p>
            <a:pPr lvl="0"/>
            <a:r>
              <a:rPr lang="en-US" sz="8000" dirty="0">
                <a:solidFill>
                  <a:schemeClr val="tx1"/>
                </a:solidFill>
                <a:effectLst/>
              </a:rPr>
              <a:t>“</a:t>
            </a:r>
          </a:p>
        </p:txBody>
      </p:sp>
      <p:sp>
        <p:nvSpPr>
          <p:cNvPr id="13" name="TextBox 12"/>
          <p:cNvSpPr txBox="1"/>
          <p:nvPr/>
        </p:nvSpPr>
        <p:spPr>
          <a:xfrm>
            <a:off x="10600267" y="2599261"/>
            <a:ext cx="609600" cy="584776"/>
          </a:xfrm>
          <a:prstGeom prst="rect">
            <a:avLst/>
          </a:prstGeom>
        </p:spPr>
        <p:txBody>
          <a:bodyPr vert="horz" lIns="91440" tIns="45720" rIns="91440" bIns="45720" rtlCol="0" anchor="ctr">
            <a:noAutofit/>
          </a:bodyPr>
          <a:lstStyle/>
          <a:p>
            <a:pPr lvl="0" algn="r"/>
            <a:r>
              <a:rPr lang="en-US" sz="8000" dirty="0">
                <a:solidFill>
                  <a:schemeClr val="tx1"/>
                </a:solidFill>
                <a:effectLst/>
              </a:rPr>
              <a:t>”</a:t>
            </a:r>
          </a:p>
        </p:txBody>
      </p:sp>
      <p:cxnSp>
        <p:nvCxnSpPr>
          <p:cNvPr id="26" name="Straight Connector 25"/>
          <p:cNvCxnSpPr/>
          <p:nvPr/>
        </p:nvCxnSpPr>
        <p:spPr>
          <a:xfrm>
            <a:off x="1396169" y="3429000"/>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499196289"/>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1295401" y="982132"/>
            <a:ext cx="9609666" cy="2243668"/>
          </a:xfrm>
        </p:spPr>
        <p:txBody>
          <a:bodyPr vert="horz" lIns="91440" tIns="45720" rIns="91440" bIns="45720" rtlCol="0" anchor="ctr">
            <a:normAutofit/>
          </a:bodyPr>
          <a:lstStyle>
            <a:lvl1pPr>
              <a:defRPr lang="en-US" b="0" dirty="0"/>
            </a:lvl1pPr>
          </a:lstStyle>
          <a:p>
            <a:pPr marL="0" lvl="0"/>
            <a:r>
              <a:rPr lang="en-US" smtClean="0"/>
              <a:t>Click to edit Master title style</a:t>
            </a:r>
            <a:endParaRPr lang="en-US" dirty="0"/>
          </a:p>
        </p:txBody>
      </p:sp>
      <p:sp>
        <p:nvSpPr>
          <p:cNvPr id="20" name="Text Placeholder 2"/>
          <p:cNvSpPr>
            <a:spLocks noGrp="1"/>
          </p:cNvSpPr>
          <p:nvPr>
            <p:ph type="body" idx="13"/>
          </p:nvPr>
        </p:nvSpPr>
        <p:spPr>
          <a:xfrm>
            <a:off x="1295401" y="3630168"/>
            <a:ext cx="9609668" cy="841248"/>
          </a:xfrm>
        </p:spPr>
        <p:txBody>
          <a:bodyPr anchor="b">
            <a:normAutofit/>
          </a:bodyPr>
          <a:lstStyle>
            <a:lvl1pPr marL="0" indent="0" algn="l">
              <a:spcBef>
                <a:spcPts val="0"/>
              </a:spcBef>
              <a:buNone/>
              <a:defRPr sz="2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3" name="Text Placeholder 2"/>
          <p:cNvSpPr>
            <a:spLocks noGrp="1"/>
          </p:cNvSpPr>
          <p:nvPr>
            <p:ph type="body" idx="1"/>
          </p:nvPr>
        </p:nvSpPr>
        <p:spPr>
          <a:xfrm>
            <a:off x="1295400" y="4470399"/>
            <a:ext cx="9609670" cy="1405467"/>
          </a:xfrm>
        </p:spPr>
        <p:txBody>
          <a:bodyPr anchor="t">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8EF0CFB8-3692-4DCC-B541-CD0DA013E5A6}" type="datetimeFigureOut">
              <a:rPr lang="en-US" smtClean="0"/>
              <a:t>6/23/2019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4890BDB-24F4-458C-8696-D161AD6C6267}" type="slidenum">
              <a:rPr lang="en-US" smtClean="0"/>
              <a:t>‹#›</a:t>
            </a:fld>
            <a:endParaRPr lang="en-US"/>
          </a:p>
        </p:txBody>
      </p:sp>
      <p:cxnSp>
        <p:nvCxnSpPr>
          <p:cNvPr id="15" name="Straight Connector 14"/>
          <p:cNvCxnSpPr/>
          <p:nvPr/>
        </p:nvCxnSpPr>
        <p:spPr>
          <a:xfrm>
            <a:off x="1396169" y="3429000"/>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870801026"/>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ctr">
              <a:defRPr/>
            </a:lvl1p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ncho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8EF0CFB8-3692-4DCC-B541-CD0DA013E5A6}" type="datetimeFigureOut">
              <a:rPr lang="en-US" smtClean="0"/>
              <a:t>6/23/2019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4890BDB-24F4-458C-8696-D161AD6C6267}" type="slidenum">
              <a:rPr lang="en-US" smtClean="0"/>
              <a:t>‹#›</a:t>
            </a:fld>
            <a:endParaRPr lang="en-US"/>
          </a:p>
        </p:txBody>
      </p:sp>
      <p:cxnSp>
        <p:nvCxnSpPr>
          <p:cNvPr id="14" name="Straight Connector 13"/>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074443205"/>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999356" y="982131"/>
            <a:ext cx="1890895" cy="4893735"/>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1295398" y="982132"/>
            <a:ext cx="7433025" cy="4893734"/>
          </a:xfrm>
        </p:spPr>
        <p:txBody>
          <a:bodyPr vert="eaVert" ancho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8EF0CFB8-3692-4DCC-B541-CD0DA013E5A6}" type="datetimeFigureOut">
              <a:rPr lang="en-US" smtClean="0"/>
              <a:t>6/23/2019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4890BDB-24F4-458C-8696-D161AD6C6267}" type="slidenum">
              <a:rPr lang="en-US" smtClean="0"/>
              <a:t>‹#›</a:t>
            </a:fld>
            <a:endParaRPr lang="en-US"/>
          </a:p>
        </p:txBody>
      </p:sp>
      <p:cxnSp>
        <p:nvCxnSpPr>
          <p:cNvPr id="14" name="Straight Connector 13"/>
          <p:cNvCxnSpPr/>
          <p:nvPr/>
        </p:nvCxnSpPr>
        <p:spPr>
          <a:xfrm>
            <a:off x="8863890" y="990600"/>
            <a:ext cx="0" cy="487680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27501342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image" Target="../media/image4.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3.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grpSp>
        <p:nvGrpSpPr>
          <p:cNvPr id="7" name="Group 6"/>
          <p:cNvGrpSpPr/>
          <p:nvPr/>
        </p:nvGrpSpPr>
        <p:grpSpPr>
          <a:xfrm>
            <a:off x="-15736" y="0"/>
            <a:ext cx="12229962" cy="6856214"/>
            <a:chOff x="-15736" y="0"/>
            <a:chExt cx="12229962" cy="6856214"/>
          </a:xfrm>
        </p:grpSpPr>
        <p:pic>
          <p:nvPicPr>
            <p:cNvPr id="8" name="Picture 7" descr="HD-PanelContent.png"/>
            <p:cNvPicPr>
              <a:picLocks noChangeAspect="1"/>
            </p:cNvPicPr>
            <p:nvPr/>
          </p:nvPicPr>
          <p:blipFill>
            <a:blip r:embed="rId19">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9" name="Rectangle 8"/>
            <p:cNvSpPr/>
            <p:nvPr/>
          </p:nvSpPr>
          <p:spPr>
            <a:xfrm>
              <a:off x="608012" y="609600"/>
              <a:ext cx="10972800" cy="5638800"/>
            </a:xfrm>
            <a:prstGeom prst="rect">
              <a:avLst/>
            </a:prstGeom>
            <a:noFill/>
            <a:ln w="15875" cap="flat">
              <a:miter lim="800000"/>
            </a:ln>
          </p:spPr>
          <p:style>
            <a:lnRef idx="1">
              <a:schemeClr val="accent1"/>
            </a:lnRef>
            <a:fillRef idx="3">
              <a:schemeClr val="accent1"/>
            </a:fillRef>
            <a:effectRef idx="2">
              <a:schemeClr val="accent1"/>
            </a:effectRef>
            <a:fontRef idx="minor">
              <a:schemeClr val="lt1"/>
            </a:fontRef>
          </p:style>
        </p:sp>
        <p:pic>
          <p:nvPicPr>
            <p:cNvPr id="10" name="Picture 9" descr="HDRibbonContent-UniformTrim.png"/>
            <p:cNvPicPr>
              <a:picLocks noChangeAspect="1"/>
            </p:cNvPicPr>
            <p:nvPr/>
          </p:nvPicPr>
          <p:blipFill rotWithShape="1">
            <a:blip r:embed="rId20">
              <a:extLst>
                <a:ext uri="{28A0092B-C50C-407E-A947-70E740481C1C}">
                  <a14:useLocalDpi xmlns:a14="http://schemas.microsoft.com/office/drawing/2010/main" val="0"/>
                </a:ext>
              </a:extLst>
            </a:blip>
            <a:srcRect/>
            <a:stretch/>
          </p:blipFill>
          <p:spPr>
            <a:xfrm>
              <a:off x="-15736" y="3153832"/>
              <a:ext cx="777240" cy="606425"/>
            </a:xfrm>
            <a:prstGeom prst="rect">
              <a:avLst/>
            </a:prstGeom>
          </p:spPr>
        </p:pic>
        <p:pic>
          <p:nvPicPr>
            <p:cNvPr id="11" name="Picture 10" descr="HDRibbonContent-UniformTrim.png"/>
            <p:cNvPicPr>
              <a:picLocks noChangeAspect="1"/>
            </p:cNvPicPr>
            <p:nvPr/>
          </p:nvPicPr>
          <p:blipFill rotWithShape="1">
            <a:blip r:embed="rId20">
              <a:extLst>
                <a:ext uri="{28A0092B-C50C-407E-A947-70E740481C1C}">
                  <a14:useLocalDpi xmlns:a14="http://schemas.microsoft.com/office/drawing/2010/main" val="0"/>
                </a:ext>
              </a:extLst>
            </a:blip>
            <a:srcRect/>
            <a:stretch/>
          </p:blipFill>
          <p:spPr>
            <a:xfrm>
              <a:off x="11436986" y="3153832"/>
              <a:ext cx="777240" cy="606425"/>
            </a:xfrm>
            <a:prstGeom prst="rect">
              <a:avLst/>
            </a:prstGeom>
          </p:spPr>
        </p:pic>
      </p:grpSp>
      <p:sp>
        <p:nvSpPr>
          <p:cNvPr id="2" name="Title Placeholder 1"/>
          <p:cNvSpPr>
            <a:spLocks noGrp="1"/>
          </p:cNvSpPr>
          <p:nvPr>
            <p:ph type="title"/>
          </p:nvPr>
        </p:nvSpPr>
        <p:spPr>
          <a:xfrm>
            <a:off x="1295402" y="982132"/>
            <a:ext cx="9601196" cy="1303867"/>
          </a:xfrm>
          <a:prstGeom prst="rect">
            <a:avLst/>
          </a:prstGeom>
          <a:effectLst/>
        </p:spPr>
        <p:txBody>
          <a:bodyPr vert="horz" lIns="91440" tIns="45720" rIns="91440" bIns="45720" rtlCol="0" anchor="ctr">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1295401" y="2556932"/>
            <a:ext cx="9601196" cy="3318936"/>
          </a:xfrm>
          <a:prstGeom prst="rect">
            <a:avLst/>
          </a:prstGeom>
        </p:spPr>
        <p:txBody>
          <a:bodyPr vert="horz" lIns="91440" tIns="45720" rIns="91440" bIns="45720" rtlCol="0" anchor="t">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8677501" y="5969000"/>
            <a:ext cx="1600200" cy="279400"/>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fld id="{8EF0CFB8-3692-4DCC-B541-CD0DA013E5A6}" type="datetimeFigureOut">
              <a:rPr lang="en-US" smtClean="0"/>
              <a:t>6/23/2019</a:t>
            </a:fld>
            <a:endParaRPr lang="en-US"/>
          </a:p>
        </p:txBody>
      </p:sp>
      <p:sp>
        <p:nvSpPr>
          <p:cNvPr id="5" name="Footer Placeholder 4"/>
          <p:cNvSpPr>
            <a:spLocks noGrp="1"/>
          </p:cNvSpPr>
          <p:nvPr>
            <p:ph type="ftr" sz="quarter" idx="3"/>
          </p:nvPr>
        </p:nvSpPr>
        <p:spPr>
          <a:xfrm>
            <a:off x="1295401" y="5969000"/>
            <a:ext cx="7305900" cy="279400"/>
          </a:xfrm>
          <a:prstGeom prst="rect">
            <a:avLst/>
          </a:prstGeom>
        </p:spPr>
        <p:txBody>
          <a:bodyPr vert="horz" lIns="91440" tIns="45720" rIns="91440" bIns="45720" rtlCol="0" anchor="ctr"/>
          <a:lstStyle>
            <a:lvl1pPr algn="l">
              <a:defRPr sz="1000" b="0" i="0">
                <a:solidFill>
                  <a:schemeClr val="tx1"/>
                </a:solidFill>
                <a:effectLst/>
                <a:latin typeface="+mn-lt"/>
              </a:defRPr>
            </a:lvl1pPr>
          </a:lstStyle>
          <a:p>
            <a:endParaRPr lang="en-US"/>
          </a:p>
        </p:txBody>
      </p:sp>
      <p:sp>
        <p:nvSpPr>
          <p:cNvPr id="6" name="Slide Number Placeholder 5"/>
          <p:cNvSpPr>
            <a:spLocks noGrp="1"/>
          </p:cNvSpPr>
          <p:nvPr>
            <p:ph type="sldNum" sz="quarter" idx="4"/>
          </p:nvPr>
        </p:nvSpPr>
        <p:spPr>
          <a:xfrm>
            <a:off x="10353901" y="5969000"/>
            <a:ext cx="542697" cy="279400"/>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fld id="{44890BDB-24F4-458C-8696-D161AD6C6267}" type="slidenum">
              <a:rPr lang="en-US" smtClean="0"/>
              <a:t>‹#›</a:t>
            </a:fld>
            <a:endParaRPr lang="en-US"/>
          </a:p>
        </p:txBody>
      </p:sp>
    </p:spTree>
    <p:extLst>
      <p:ext uri="{BB962C8B-B14F-4D97-AF65-F5344CB8AC3E}">
        <p14:creationId xmlns:p14="http://schemas.microsoft.com/office/powerpoint/2010/main" val="1776218642"/>
      </p:ext>
    </p:extLst>
  </p:cSld>
  <p:clrMap bg1="lt1" tx1="dk1" bg2="lt2" tx2="dk2" accent1="accent1" accent2="accent2" accent3="accent3" accent4="accent4" accent5="accent5" accent6="accent6" hlink="hlink" folHlink="folHlink"/>
  <p:sldLayoutIdLst>
    <p:sldLayoutId id="2147483714" r:id="rId1"/>
    <p:sldLayoutId id="2147483715" r:id="rId2"/>
    <p:sldLayoutId id="2147483716" r:id="rId3"/>
    <p:sldLayoutId id="2147483717" r:id="rId4"/>
    <p:sldLayoutId id="2147483718" r:id="rId5"/>
    <p:sldLayoutId id="2147483719" r:id="rId6"/>
    <p:sldLayoutId id="2147483720" r:id="rId7"/>
    <p:sldLayoutId id="2147483721" r:id="rId8"/>
    <p:sldLayoutId id="2147483722" r:id="rId9"/>
    <p:sldLayoutId id="2147483723" r:id="rId10"/>
    <p:sldLayoutId id="2147483724" r:id="rId11"/>
    <p:sldLayoutId id="2147483725" r:id="rId12"/>
    <p:sldLayoutId id="2147483726" r:id="rId13"/>
    <p:sldLayoutId id="2147483727" r:id="rId14"/>
    <p:sldLayoutId id="2147483728" r:id="rId15"/>
    <p:sldLayoutId id="2147483729" r:id="rId16"/>
    <p:sldLayoutId id="2147483730" r:id="rId17"/>
  </p:sldLayoutIdLst>
  <p:txStyles>
    <p:titleStyle>
      <a:lvl1pPr algn="ctr" defTabSz="457200" rtl="0" eaLnBrk="1" latinLnBrk="0" hangingPunct="1">
        <a:spcBef>
          <a:spcPct val="0"/>
        </a:spcBef>
        <a:buNone/>
        <a:defRPr sz="4400" kern="1200" cap="none">
          <a:ln w="3175" cmpd="sng">
            <a:noFill/>
          </a:ln>
          <a:solidFill>
            <a:schemeClr val="tx1">
              <a:lumMod val="85000"/>
              <a:lumOff val="15000"/>
            </a:schemeClr>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85750" indent="-285750" algn="l" defTabSz="457200" rtl="0" eaLnBrk="1" latinLnBrk="0" hangingPunct="1">
        <a:spcBef>
          <a:spcPct val="20000"/>
        </a:spcBef>
        <a:spcAft>
          <a:spcPts val="600"/>
        </a:spcAft>
        <a:buClr>
          <a:schemeClr val="accent1"/>
        </a:buClr>
        <a:buSzPct val="115000"/>
        <a:buFont typeface="Arial"/>
        <a:buChar char="•"/>
        <a:defRPr sz="2400" kern="1200" cap="none">
          <a:solidFill>
            <a:schemeClr val="tx1">
              <a:lumMod val="85000"/>
              <a:lumOff val="15000"/>
            </a:schemeClr>
          </a:solidFill>
          <a:effectLst/>
          <a:latin typeface="+mn-lt"/>
          <a:ea typeface="+mn-ea"/>
          <a:cs typeface="+mn-cs"/>
        </a:defRPr>
      </a:lvl1pPr>
      <a:lvl2pPr marL="742950" indent="-285750" algn="l" defTabSz="457200" rtl="0" eaLnBrk="1" latinLnBrk="0" hangingPunct="1">
        <a:spcBef>
          <a:spcPct val="20000"/>
        </a:spcBef>
        <a:spcAft>
          <a:spcPts val="600"/>
        </a:spcAft>
        <a:buClr>
          <a:schemeClr val="accent1"/>
        </a:buClr>
        <a:buSzPct val="115000"/>
        <a:buFont typeface="Arial"/>
        <a:buChar char="•"/>
        <a:defRPr sz="2000" kern="1200" cap="none">
          <a:solidFill>
            <a:schemeClr val="tx1">
              <a:lumMod val="85000"/>
              <a:lumOff val="15000"/>
            </a:schemeClr>
          </a:solidFill>
          <a:effectLst/>
          <a:latin typeface="+mn-lt"/>
          <a:ea typeface="+mn-ea"/>
          <a:cs typeface="+mn-cs"/>
        </a:defRPr>
      </a:lvl2pPr>
      <a:lvl3pPr marL="1200150" indent="-285750" algn="l" defTabSz="457200" rtl="0" eaLnBrk="1" latinLnBrk="0" hangingPunct="1">
        <a:spcBef>
          <a:spcPct val="20000"/>
        </a:spcBef>
        <a:spcAft>
          <a:spcPts val="600"/>
        </a:spcAft>
        <a:buClr>
          <a:schemeClr val="accent1"/>
        </a:buClr>
        <a:buSzPct val="115000"/>
        <a:buFont typeface="Arial"/>
        <a:buChar char="•"/>
        <a:defRPr sz="1800" kern="1200" cap="none">
          <a:solidFill>
            <a:schemeClr val="tx1">
              <a:lumMod val="85000"/>
              <a:lumOff val="15000"/>
            </a:schemeClr>
          </a:solidFill>
          <a:effectLst/>
          <a:latin typeface="+mn-lt"/>
          <a:ea typeface="+mn-ea"/>
          <a:cs typeface="+mn-cs"/>
        </a:defRPr>
      </a:lvl3pPr>
      <a:lvl4pPr marL="1543050" indent="-171450" algn="l" defTabSz="457200" rtl="0" eaLnBrk="1" latinLnBrk="0" hangingPunct="1">
        <a:spcBef>
          <a:spcPct val="20000"/>
        </a:spcBef>
        <a:spcAft>
          <a:spcPts val="600"/>
        </a:spcAft>
        <a:buClr>
          <a:schemeClr val="accent1"/>
        </a:buClr>
        <a:buSzPct val="115000"/>
        <a:buFont typeface="Arial"/>
        <a:buChar char="•"/>
        <a:defRPr sz="1600" kern="1200" cap="none">
          <a:solidFill>
            <a:schemeClr val="tx1">
              <a:lumMod val="85000"/>
              <a:lumOff val="15000"/>
            </a:schemeClr>
          </a:solidFill>
          <a:effectLst/>
          <a:latin typeface="+mn-lt"/>
          <a:ea typeface="+mn-ea"/>
          <a:cs typeface="+mn-cs"/>
        </a:defRPr>
      </a:lvl4pPr>
      <a:lvl5pPr marL="2000250" indent="-17145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5pPr>
      <a:lvl6pPr marL="25146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6pPr>
      <a:lvl7pPr marL="29718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7pPr>
      <a:lvl8pPr marL="34290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8pPr>
      <a:lvl9pPr marL="38862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542196" y="1596788"/>
            <a:ext cx="9144000" cy="1364776"/>
          </a:xfrm>
        </p:spPr>
        <p:txBody>
          <a:bodyPr/>
          <a:lstStyle/>
          <a:p>
            <a:r>
              <a:rPr lang="en-US" dirty="0" smtClean="0">
                <a:latin typeface="Times New Roman" panose="02020603050405020304" pitchFamily="18" charset="0"/>
                <a:cs typeface="Times New Roman" panose="02020603050405020304" pitchFamily="18" charset="0"/>
              </a:rPr>
              <a:t>Cognitive</a:t>
            </a:r>
            <a:r>
              <a:rPr lang="en-US" dirty="0" smtClean="0"/>
              <a:t> Ability Tests</a:t>
            </a:r>
            <a:endParaRPr lang="en-US" dirty="0"/>
          </a:p>
        </p:txBody>
      </p:sp>
      <p:sp>
        <p:nvSpPr>
          <p:cNvPr id="3" name="Subtitle 2"/>
          <p:cNvSpPr>
            <a:spLocks noGrp="1"/>
          </p:cNvSpPr>
          <p:nvPr>
            <p:ph type="subTitle" idx="1"/>
          </p:nvPr>
        </p:nvSpPr>
        <p:spPr>
          <a:xfrm>
            <a:off x="2552130" y="3657600"/>
            <a:ext cx="7124133" cy="1600200"/>
          </a:xfrm>
        </p:spPr>
        <p:txBody>
          <a:bodyPr/>
          <a:lstStyle/>
          <a:p>
            <a:pPr algn="l"/>
            <a:r>
              <a:rPr lang="en-US" dirty="0">
                <a:latin typeface="Times New Roman" panose="02020603050405020304" pitchFamily="18" charset="0"/>
                <a:cs typeface="Times New Roman" panose="02020603050405020304" pitchFamily="18" charset="0"/>
              </a:rPr>
              <a:t>Name:</a:t>
            </a:r>
          </a:p>
          <a:p>
            <a:pPr algn="l"/>
            <a:r>
              <a:rPr lang="en-US" dirty="0">
                <a:latin typeface="Times New Roman" panose="02020603050405020304" pitchFamily="18" charset="0"/>
                <a:cs typeface="Times New Roman" panose="02020603050405020304" pitchFamily="18" charset="0"/>
              </a:rPr>
              <a:t>Institution:</a:t>
            </a:r>
          </a:p>
          <a:p>
            <a:endParaRPr lang="en-US" dirty="0"/>
          </a:p>
        </p:txBody>
      </p:sp>
    </p:spTree>
    <p:extLst>
      <p:ext uri="{BB962C8B-B14F-4D97-AF65-F5344CB8AC3E}">
        <p14:creationId xmlns:p14="http://schemas.microsoft.com/office/powerpoint/2010/main" val="1088036437"/>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latin typeface="Times New Roman" panose="02020603050405020304" pitchFamily="18" charset="0"/>
                <a:cs typeface="Times New Roman" panose="02020603050405020304" pitchFamily="18" charset="0"/>
              </a:rPr>
              <a:t>Characteristics</a:t>
            </a:r>
            <a:endParaRPr lang="en-US"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a:xfrm>
            <a:off x="1295401" y="2556931"/>
            <a:ext cx="9601196" cy="3448083"/>
          </a:xfrm>
        </p:spPr>
        <p:txBody>
          <a:bodyPr/>
          <a:lstStyle/>
          <a:p>
            <a:r>
              <a:rPr lang="en-US" dirty="0" smtClean="0">
                <a:latin typeface="Times New Roman" panose="02020603050405020304" pitchFamily="18" charset="0"/>
                <a:cs typeface="Times New Roman" panose="02020603050405020304" pitchFamily="18" charset="0"/>
              </a:rPr>
              <a:t>Cognitive ability tests evaluate an individual’s thinking capabilities.</a:t>
            </a:r>
          </a:p>
          <a:p>
            <a:pPr marL="0" indent="0" algn="ctr">
              <a:buNone/>
            </a:pPr>
            <a:r>
              <a:rPr lang="en-US" b="1" dirty="0" smtClean="0">
                <a:latin typeface="Times New Roman" panose="02020603050405020304" pitchFamily="18" charset="0"/>
                <a:cs typeface="Times New Roman" panose="02020603050405020304" pitchFamily="18" charset="0"/>
              </a:rPr>
              <a:t>Characteristics</a:t>
            </a:r>
          </a:p>
          <a:p>
            <a:r>
              <a:rPr lang="en-US" dirty="0">
                <a:latin typeface="Times New Roman" panose="02020603050405020304" pitchFamily="18" charset="0"/>
                <a:cs typeface="Times New Roman" panose="02020603050405020304" pitchFamily="18" charset="0"/>
              </a:rPr>
              <a:t>Objectivity: Should be free of judgment concerning measured abilities.</a:t>
            </a:r>
          </a:p>
          <a:p>
            <a:r>
              <a:rPr lang="en-US" dirty="0">
                <a:latin typeface="Times New Roman" panose="02020603050405020304" pitchFamily="18" charset="0"/>
                <a:cs typeface="Times New Roman" panose="02020603050405020304" pitchFamily="18" charset="0"/>
              </a:rPr>
              <a:t>Reliability: Offer consistent results</a:t>
            </a:r>
          </a:p>
          <a:p>
            <a:r>
              <a:rPr lang="en-US" dirty="0">
                <a:latin typeface="Times New Roman" panose="02020603050405020304" pitchFamily="18" charset="0"/>
                <a:cs typeface="Times New Roman" panose="02020603050405020304" pitchFamily="18" charset="0"/>
              </a:rPr>
              <a:t>Validity: Evaluate what it is intended to measure</a:t>
            </a:r>
          </a:p>
          <a:p>
            <a:r>
              <a:rPr lang="en-US" dirty="0">
                <a:latin typeface="Times New Roman" panose="02020603050405020304" pitchFamily="18" charset="0"/>
                <a:cs typeface="Times New Roman" panose="02020603050405020304" pitchFamily="18" charset="0"/>
              </a:rPr>
              <a:t>Predictability: Test should be predictable by the time it is completed</a:t>
            </a:r>
          </a:p>
          <a:p>
            <a:pPr marL="0" indent="0">
              <a:buNone/>
            </a:pPr>
            <a:endParaRPr lang="en-US" dirty="0" smtClean="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081139959"/>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latin typeface="Times New Roman" panose="02020603050405020304" pitchFamily="18" charset="0"/>
                <a:cs typeface="Times New Roman" panose="02020603050405020304" pitchFamily="18" charset="0"/>
              </a:rPr>
              <a:t>Uses</a:t>
            </a:r>
            <a:endParaRPr lang="en-US"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p:txBody>
          <a:bodyPr/>
          <a:lstStyle/>
          <a:p>
            <a:r>
              <a:rPr lang="en-US" dirty="0">
                <a:latin typeface="Times New Roman" panose="02020603050405020304" pitchFamily="18" charset="0"/>
                <a:cs typeface="Times New Roman" panose="02020603050405020304" pitchFamily="18" charset="0"/>
              </a:rPr>
              <a:t>This test is used to assess one’s abilities to complete specific tasks. </a:t>
            </a:r>
          </a:p>
          <a:p>
            <a:r>
              <a:rPr lang="en-US" dirty="0">
                <a:latin typeface="Times New Roman" panose="02020603050405020304" pitchFamily="18" charset="0"/>
                <a:cs typeface="Times New Roman" panose="02020603050405020304" pitchFamily="18" charset="0"/>
              </a:rPr>
              <a:t>Help in self-evaluation and evaluating individual capacity to make correct decisions (Freund, </a:t>
            </a:r>
            <a:r>
              <a:rPr lang="en-US" dirty="0" err="1">
                <a:latin typeface="Times New Roman" panose="02020603050405020304" pitchFamily="18" charset="0"/>
                <a:cs typeface="Times New Roman" panose="02020603050405020304" pitchFamily="18" charset="0"/>
              </a:rPr>
              <a:t>Kasten</a:t>
            </a:r>
            <a:r>
              <a:rPr lang="en-US" dirty="0">
                <a:latin typeface="Times New Roman" panose="02020603050405020304" pitchFamily="18" charset="0"/>
                <a:cs typeface="Times New Roman" panose="02020603050405020304" pitchFamily="18" charset="0"/>
              </a:rPr>
              <a:t>, 2011).</a:t>
            </a:r>
          </a:p>
          <a:p>
            <a:r>
              <a:rPr lang="en-US" dirty="0">
                <a:latin typeface="Times New Roman" panose="02020603050405020304" pitchFamily="18" charset="0"/>
                <a:cs typeface="Times New Roman" panose="02020603050405020304" pitchFamily="18" charset="0"/>
              </a:rPr>
              <a:t>Examine the suitable employee for a particular job requirement (</a:t>
            </a:r>
            <a:r>
              <a:rPr lang="en-US" dirty="0" err="1">
                <a:latin typeface="Times New Roman" panose="02020603050405020304" pitchFamily="18" charset="0"/>
                <a:cs typeface="Times New Roman" panose="02020603050405020304" pitchFamily="18" charset="0"/>
              </a:rPr>
              <a:t>Hausdorf</a:t>
            </a:r>
            <a:r>
              <a:rPr lang="en-US" dirty="0">
                <a:latin typeface="Times New Roman" panose="02020603050405020304" pitchFamily="18" charset="0"/>
                <a:cs typeface="Times New Roman" panose="02020603050405020304" pitchFamily="18" charset="0"/>
              </a:rPr>
              <a:t>, LeBlanc &amp; Chawla, 2003).</a:t>
            </a:r>
          </a:p>
          <a:p>
            <a:endParaRPr lang="en-US"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796322853"/>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latin typeface="Times New Roman" panose="02020603050405020304" pitchFamily="18" charset="0"/>
                <a:cs typeface="Times New Roman" panose="02020603050405020304" pitchFamily="18" charset="0"/>
              </a:rPr>
              <a:t>Purpose</a:t>
            </a:r>
            <a:endParaRPr lang="en-US"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p:txBody>
          <a:bodyPr/>
          <a:lstStyle/>
          <a:p>
            <a:r>
              <a:rPr lang="en-US" dirty="0">
                <a:latin typeface="Times New Roman" panose="02020603050405020304" pitchFamily="18" charset="0"/>
                <a:cs typeface="Times New Roman" panose="02020603050405020304" pitchFamily="18" charset="0"/>
              </a:rPr>
              <a:t>Determine the ability to learn and apply new skills</a:t>
            </a:r>
          </a:p>
          <a:p>
            <a:r>
              <a:rPr lang="en-US" dirty="0">
                <a:latin typeface="Times New Roman" panose="02020603050405020304" pitchFamily="18" charset="0"/>
                <a:cs typeface="Times New Roman" panose="02020603050405020304" pitchFamily="18" charset="0"/>
              </a:rPr>
              <a:t>Ascertain an individual’s general intelligence</a:t>
            </a:r>
          </a:p>
          <a:p>
            <a:r>
              <a:rPr lang="en-US" dirty="0">
                <a:latin typeface="Times New Roman" panose="02020603050405020304" pitchFamily="18" charset="0"/>
                <a:cs typeface="Times New Roman" panose="02020603050405020304" pitchFamily="18" charset="0"/>
              </a:rPr>
              <a:t>Examine one’s problem-solving skills</a:t>
            </a:r>
          </a:p>
          <a:p>
            <a:endParaRPr lang="en-US"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77736376"/>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latin typeface="Times New Roman" panose="02020603050405020304" pitchFamily="18" charset="0"/>
                <a:cs typeface="Times New Roman" panose="02020603050405020304" pitchFamily="18" charset="0"/>
              </a:rPr>
              <a:t>Uses in the </a:t>
            </a:r>
            <a:r>
              <a:rPr lang="en-US" dirty="0" smtClean="0">
                <a:latin typeface="Times New Roman" panose="02020603050405020304" pitchFamily="18" charset="0"/>
                <a:cs typeface="Times New Roman" panose="02020603050405020304" pitchFamily="18" charset="0"/>
              </a:rPr>
              <a:t>Workplace</a:t>
            </a:r>
            <a:endParaRPr lang="en-US"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p:txBody>
          <a:bodyPr/>
          <a:lstStyle/>
          <a:p>
            <a:r>
              <a:rPr lang="en-US" dirty="0">
                <a:latin typeface="Times New Roman" panose="02020603050405020304" pitchFamily="18" charset="0"/>
                <a:cs typeface="Times New Roman" panose="02020603050405020304" pitchFamily="18" charset="0"/>
              </a:rPr>
              <a:t>Help in projecting and forecasting job and training success (</a:t>
            </a:r>
            <a:r>
              <a:rPr lang="en-US" dirty="0" err="1">
                <a:latin typeface="Times New Roman" panose="02020603050405020304" pitchFamily="18" charset="0"/>
                <a:cs typeface="Times New Roman" panose="02020603050405020304" pitchFamily="18" charset="0"/>
              </a:rPr>
              <a:t>Hausdorf</a:t>
            </a:r>
            <a:r>
              <a:rPr lang="en-US" dirty="0">
                <a:latin typeface="Times New Roman" panose="02020603050405020304" pitchFamily="18" charset="0"/>
                <a:cs typeface="Times New Roman" panose="02020603050405020304" pitchFamily="18" charset="0"/>
              </a:rPr>
              <a:t>, LeBlanc &amp; Chawla, 2003).</a:t>
            </a:r>
          </a:p>
          <a:p>
            <a:r>
              <a:rPr lang="en-US" dirty="0">
                <a:latin typeface="Times New Roman" panose="02020603050405020304" pitchFamily="18" charset="0"/>
                <a:cs typeface="Times New Roman" panose="02020603050405020304" pitchFamily="18" charset="0"/>
              </a:rPr>
              <a:t>Help when assigning specific tasks to employees.</a:t>
            </a:r>
          </a:p>
          <a:p>
            <a:r>
              <a:rPr lang="en-US" dirty="0">
                <a:latin typeface="Times New Roman" panose="02020603050405020304" pitchFamily="18" charset="0"/>
                <a:cs typeface="Times New Roman" panose="02020603050405020304" pitchFamily="18" charset="0"/>
              </a:rPr>
              <a:t>Assist during selection process, recruitment (</a:t>
            </a:r>
            <a:r>
              <a:rPr lang="en-US" dirty="0" err="1">
                <a:latin typeface="Times New Roman" panose="02020603050405020304" pitchFamily="18" charset="0"/>
                <a:cs typeface="Times New Roman" panose="02020603050405020304" pitchFamily="18" charset="0"/>
              </a:rPr>
              <a:t>Outtz</a:t>
            </a:r>
            <a:r>
              <a:rPr lang="en-US" dirty="0">
                <a:latin typeface="Times New Roman" panose="02020603050405020304" pitchFamily="18" charset="0"/>
                <a:cs typeface="Times New Roman" panose="02020603050405020304" pitchFamily="18" charset="0"/>
              </a:rPr>
              <a:t>, 2002). </a:t>
            </a:r>
          </a:p>
          <a:p>
            <a:endParaRPr lang="en-US"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612897590"/>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latin typeface="Times New Roman" panose="02020603050405020304" pitchFamily="18" charset="0"/>
                <a:cs typeface="Times New Roman" panose="02020603050405020304" pitchFamily="18" charset="0"/>
              </a:rPr>
              <a:t>References</a:t>
            </a:r>
            <a:endParaRPr lang="en-US"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a:xfrm>
            <a:off x="1295401" y="2556931"/>
            <a:ext cx="9601196" cy="3570913"/>
          </a:xfrm>
        </p:spPr>
        <p:txBody>
          <a:bodyPr>
            <a:normAutofit/>
          </a:bodyPr>
          <a:lstStyle/>
          <a:p>
            <a:r>
              <a:rPr lang="en-US" dirty="0">
                <a:latin typeface="Times New Roman" panose="02020603050405020304" pitchFamily="18" charset="0"/>
                <a:cs typeface="Times New Roman" panose="02020603050405020304" pitchFamily="18" charset="0"/>
              </a:rPr>
              <a:t>Freund, P.A., </a:t>
            </a:r>
            <a:r>
              <a:rPr lang="en-US" dirty="0" err="1">
                <a:latin typeface="Times New Roman" panose="02020603050405020304" pitchFamily="18" charset="0"/>
                <a:cs typeface="Times New Roman" panose="02020603050405020304" pitchFamily="18" charset="0"/>
              </a:rPr>
              <a:t>Kasten</a:t>
            </a:r>
            <a:r>
              <a:rPr lang="en-US" dirty="0">
                <a:latin typeface="Times New Roman" panose="02020603050405020304" pitchFamily="18" charset="0"/>
                <a:cs typeface="Times New Roman" panose="02020603050405020304" pitchFamily="18" charset="0"/>
              </a:rPr>
              <a:t>, N. (2011). How Smart Do You Think You Are? A Meta-Analysis on the Validity of Self-Estimates of Cognitive Ability. </a:t>
            </a:r>
            <a:r>
              <a:rPr lang="en-US" i="1" dirty="0">
                <a:latin typeface="Times New Roman" panose="02020603050405020304" pitchFamily="18" charset="0"/>
                <a:cs typeface="Times New Roman" panose="02020603050405020304" pitchFamily="18" charset="0"/>
              </a:rPr>
              <a:t>Psychological Bulletin, 138</a:t>
            </a:r>
            <a:r>
              <a:rPr lang="en-US" dirty="0">
                <a:latin typeface="Times New Roman" panose="02020603050405020304" pitchFamily="18" charset="0"/>
                <a:cs typeface="Times New Roman" panose="02020603050405020304" pitchFamily="18" charset="0"/>
              </a:rPr>
              <a:t>(2), 296-321.</a:t>
            </a:r>
          </a:p>
          <a:p>
            <a:r>
              <a:rPr lang="en-US" dirty="0" err="1">
                <a:latin typeface="Times New Roman" panose="02020603050405020304" pitchFamily="18" charset="0"/>
                <a:cs typeface="Times New Roman" panose="02020603050405020304" pitchFamily="18" charset="0"/>
              </a:rPr>
              <a:t>Hausdorf</a:t>
            </a:r>
            <a:r>
              <a:rPr lang="en-US" dirty="0">
                <a:latin typeface="Times New Roman" panose="02020603050405020304" pitchFamily="18" charset="0"/>
                <a:cs typeface="Times New Roman" panose="02020603050405020304" pitchFamily="18" charset="0"/>
              </a:rPr>
              <a:t>, P.A., LeBlanc, M.M. &amp; Chawla, A. (2003). Cognitive Ability Testing and Employment Selection: Does Test Content Relate to Adverse Impact? </a:t>
            </a:r>
            <a:r>
              <a:rPr lang="en-US" i="1" dirty="0">
                <a:latin typeface="Times New Roman" panose="02020603050405020304" pitchFamily="18" charset="0"/>
                <a:cs typeface="Times New Roman" panose="02020603050405020304" pitchFamily="18" charset="0"/>
              </a:rPr>
              <a:t>Applied H.R.M. Research, 7</a:t>
            </a:r>
            <a:r>
              <a:rPr lang="en-US" dirty="0">
                <a:latin typeface="Times New Roman" panose="02020603050405020304" pitchFamily="18" charset="0"/>
                <a:cs typeface="Times New Roman" panose="02020603050405020304" pitchFamily="18" charset="0"/>
              </a:rPr>
              <a:t>(2), 41-48.</a:t>
            </a:r>
          </a:p>
          <a:p>
            <a:r>
              <a:rPr lang="en-US" dirty="0" err="1">
                <a:latin typeface="Times New Roman" panose="02020603050405020304" pitchFamily="18" charset="0"/>
                <a:cs typeface="Times New Roman" panose="02020603050405020304" pitchFamily="18" charset="0"/>
              </a:rPr>
              <a:t>Outtz</a:t>
            </a:r>
            <a:r>
              <a:rPr lang="en-US" dirty="0">
                <a:latin typeface="Times New Roman" panose="02020603050405020304" pitchFamily="18" charset="0"/>
                <a:cs typeface="Times New Roman" panose="02020603050405020304" pitchFamily="18" charset="0"/>
              </a:rPr>
              <a:t>, J. L. (2002). The Role of Cognitive Ability Tests in Employment Selection. </a:t>
            </a:r>
            <a:r>
              <a:rPr lang="en-US" i="1" dirty="0">
                <a:latin typeface="Times New Roman" panose="02020603050405020304" pitchFamily="18" charset="0"/>
                <a:cs typeface="Times New Roman" panose="02020603050405020304" pitchFamily="18" charset="0"/>
              </a:rPr>
              <a:t>Human Performance, 1</a:t>
            </a:r>
            <a:r>
              <a:rPr lang="en-US" dirty="0">
                <a:latin typeface="Times New Roman" panose="02020603050405020304" pitchFamily="18" charset="0"/>
                <a:cs typeface="Times New Roman" panose="02020603050405020304" pitchFamily="18" charset="0"/>
              </a:rPr>
              <a:t>(2), 161-171.</a:t>
            </a:r>
          </a:p>
          <a:p>
            <a:endParaRPr lang="en-US"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550191757"/>
      </p:ext>
    </p:extLst>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Organic">
  <a:themeElements>
    <a:clrScheme name="Organic">
      <a:dk1>
        <a:sysClr val="windowText" lastClr="000000"/>
      </a:dk1>
      <a:lt1>
        <a:sysClr val="window" lastClr="FFFFFF"/>
      </a:lt1>
      <a:dk2>
        <a:srgbClr val="212121"/>
      </a:dk2>
      <a:lt2>
        <a:srgbClr val="DADADA"/>
      </a:lt2>
      <a:accent1>
        <a:srgbClr val="83992A"/>
      </a:accent1>
      <a:accent2>
        <a:srgbClr val="3C9770"/>
      </a:accent2>
      <a:accent3>
        <a:srgbClr val="44709D"/>
      </a:accent3>
      <a:accent4>
        <a:srgbClr val="A23C33"/>
      </a:accent4>
      <a:accent5>
        <a:srgbClr val="D97828"/>
      </a:accent5>
      <a:accent6>
        <a:srgbClr val="DEB340"/>
      </a:accent6>
      <a:hlink>
        <a:srgbClr val="A8BF4D"/>
      </a:hlink>
      <a:folHlink>
        <a:srgbClr val="B4CA80"/>
      </a:folHlink>
    </a:clrScheme>
    <a:fontScheme name="Organic">
      <a:majorFont>
        <a:latin typeface="Garamond" panose="02020404030301010803"/>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Garamond" panose="02020404030301010803"/>
        <a:ea typeface=""/>
        <a:cs typeface=""/>
        <a:font script="Jpan" typeface="ＭＳ Ｐ明朝"/>
        <a:font script="Hang" typeface="바탕"/>
        <a:font script="Hans" typeface="方正舒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Organic">
      <a:fillStyleLst>
        <a:solidFill>
          <a:schemeClr val="phClr"/>
        </a:solidFill>
        <a:gradFill rotWithShape="1">
          <a:gsLst>
            <a:gs pos="0">
              <a:schemeClr val="phClr">
                <a:tint val="60000"/>
                <a:lumMod val="110000"/>
              </a:schemeClr>
            </a:gs>
            <a:gs pos="100000">
              <a:schemeClr val="phClr">
                <a:tint val="82000"/>
              </a:schemeClr>
            </a:gs>
          </a:gsLst>
          <a:lin ang="5400000" scaled="0"/>
        </a:gradFill>
        <a:blipFill>
          <a:blip xmlns:r="http://schemas.openxmlformats.org/officeDocument/2006/relationships" r:embed="rId1">
            <a:duotone>
              <a:schemeClr val="phClr">
                <a:shade val="74000"/>
                <a:satMod val="130000"/>
                <a:lumMod val="90000"/>
              </a:schemeClr>
              <a:schemeClr val="phClr">
                <a:tint val="94000"/>
                <a:satMod val="120000"/>
                <a:lumMod val="104000"/>
              </a:schemeClr>
            </a:duotone>
          </a:blip>
          <a:tile tx="0" ty="0" sx="100000" sy="100000" flip="none" algn="tl"/>
        </a:blipFill>
      </a:fillStyleLst>
      <a:lnStyleLst>
        <a:ln w="9525" cap="flat" cmpd="sng" algn="ctr">
          <a:solidFill>
            <a:schemeClr val="ph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innerShdw blurRad="25400" dist="12700" dir="13500000">
              <a:srgbClr val="000000">
                <a:alpha val="45000"/>
              </a:srgbClr>
            </a:innerShdw>
          </a:effectLst>
        </a:effectStyle>
        <a:effectStyle>
          <a:effectLst>
            <a:outerShdw blurRad="38100" dist="25400" dir="5400000" rotWithShape="0">
              <a:srgbClr val="000000">
                <a:alpha val="60000"/>
              </a:srgbClr>
            </a:outerShdw>
          </a:effectLst>
        </a:effectStyle>
      </a:effectStyleLst>
      <a:bgFillStyleLst>
        <a:solidFill>
          <a:schemeClr val="phClr"/>
        </a:solidFill>
        <a:gradFill rotWithShape="1">
          <a:gsLst>
            <a:gs pos="0">
              <a:schemeClr val="phClr">
                <a:tint val="90000"/>
                <a:lumMod val="110000"/>
              </a:schemeClr>
            </a:gs>
            <a:gs pos="100000">
              <a:schemeClr val="phClr">
                <a:shade val="88000"/>
                <a:lumMod val="98000"/>
              </a:schemeClr>
            </a:gs>
          </a:gsLst>
          <a:lin ang="5400000" scaled="0"/>
        </a:gradFill>
        <a:blipFill>
          <a:blip xmlns:r="http://schemas.openxmlformats.org/officeDocument/2006/relationships" r:embed="rId2"/>
          <a:stretch/>
        </a:blipFill>
      </a:bgFillStyleLst>
    </a:fmtScheme>
  </a:themeElements>
  <a:objectDefaults/>
  <a:extraClrSchemeLst/>
  <a:extLst>
    <a:ext uri="{05A4C25C-085E-4340-85A3-A5531E510DB2}">
      <thm15:themeFamily xmlns:thm15="http://schemas.microsoft.com/office/thememl/2012/main" name="Organic" id="{28CDC826-8792-45C0-861B-85EB3ADEDA33}" vid="{7DAC20F1-423D-49E2-BD0B-50532748BAD0}"/>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Organic</Template>
  <TotalTime>19</TotalTime>
  <Words>543</Words>
  <Application>Microsoft Office PowerPoint</Application>
  <PresentationFormat>Widescreen</PresentationFormat>
  <Paragraphs>35</Paragraphs>
  <Slides>6</Slides>
  <Notes>4</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6</vt:i4>
      </vt:variant>
    </vt:vector>
  </HeadingPairs>
  <TitlesOfParts>
    <vt:vector size="11" baseType="lpstr">
      <vt:lpstr>Arial</vt:lpstr>
      <vt:lpstr>Calibri</vt:lpstr>
      <vt:lpstr>Garamond</vt:lpstr>
      <vt:lpstr>Times New Roman</vt:lpstr>
      <vt:lpstr>Organic</vt:lpstr>
      <vt:lpstr>Cognitive Ability Tests</vt:lpstr>
      <vt:lpstr>Characteristics</vt:lpstr>
      <vt:lpstr>Uses</vt:lpstr>
      <vt:lpstr>Purpose</vt:lpstr>
      <vt:lpstr>Uses in the Workplace</vt:lpstr>
      <vt:lpstr>References</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Cognitive Ability Tests</dc:title>
  <dc:creator>Walker</dc:creator>
  <cp:lastModifiedBy>Walker</cp:lastModifiedBy>
  <cp:revision>2</cp:revision>
  <dcterms:created xsi:type="dcterms:W3CDTF">2019-06-23T12:07:32Z</dcterms:created>
  <dcterms:modified xsi:type="dcterms:W3CDTF">2019-06-23T12:27:18Z</dcterms:modified>
</cp:coreProperties>
</file>